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0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5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6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7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8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8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70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7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3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男性享有性别红利？来看看</a:t>
            </a:r>
            <a:r>
              <a:rPr lang="zh-CN" altLang="zh-CN"/>
              <a:t>这些数据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COMMAND_GROUP</a:t>
            </a:r>
            <a:r>
              <a:rPr lang="zh-CN" altLang="en-US"/>
              <a:t>工作组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</a:t>
            </a:r>
            <a:r>
              <a:rPr lang="zh-CN" altLang="en-US"/>
              <a:t>教育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26135" y="143510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根据魏易的《中国教育财政家庭调查报告</a:t>
            </a:r>
            <a:r>
              <a:rPr lang="en-US" altLang="zh-CN"/>
              <a:t>(2019)</a:t>
            </a:r>
            <a:r>
              <a:rPr lang="zh-CN" altLang="en-US"/>
              <a:t>》，不论几胎家庭，平均来说都是女童的教育经费比男童多。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lum bright="-6000" contrast="24000"/>
          </a:blip>
          <a:srcRect b="2238"/>
          <a:stretch>
            <a:fillRect/>
          </a:stretch>
        </p:blipFill>
        <p:spPr>
          <a:xfrm>
            <a:off x="1644650" y="846455"/>
            <a:ext cx="9384665" cy="53384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860" y="887730"/>
            <a:ext cx="10692130" cy="48031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7920" y="1619250"/>
            <a:ext cx="7376160" cy="3619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830" y="1207135"/>
            <a:ext cx="3954780" cy="40462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75715"/>
            <a:ext cx="6096000" cy="39776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前言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064000" y="194754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本视频尽量保证客观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39515" y="2581275"/>
            <a:ext cx="4712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如有意见请在评论区指出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41445" y="3215005"/>
            <a:ext cx="4511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本人家人身体状况良好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48505" y="3798570"/>
            <a:ext cx="2871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无需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各位问候！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39740" y="4381500"/>
            <a:ext cx="1315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感谢！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53915" y="1212215"/>
            <a:ext cx="27660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提</a:t>
            </a:r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示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健康与</a:t>
            </a:r>
            <a:r>
              <a:rPr lang="zh-CN" altLang="en-US"/>
              <a:t>就业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6454775" cy="4759325"/>
          </a:xfrm>
        </p:spPr>
        <p:txBody>
          <a:bodyPr/>
          <a:p>
            <a:pPr marL="0" indent="0">
              <a:buNone/>
            </a:pPr>
            <a:r>
              <a:rPr lang="en-US" altLang="zh-CN"/>
              <a:t>A. </a:t>
            </a:r>
            <a:r>
              <a:rPr lang="zh-CN" altLang="en-US"/>
              <a:t>男性寿命先天比女性</a:t>
            </a:r>
            <a:r>
              <a:rPr lang="zh-CN" altLang="en-US"/>
              <a:t>短一截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在</a:t>
            </a:r>
            <a:r>
              <a:rPr lang="en-US" altLang="zh-CN"/>
              <a:t>2020</a:t>
            </a:r>
            <a:r>
              <a:rPr lang="zh-CN" altLang="en-US"/>
              <a:t>年，男性预期寿命和女性预期寿命相差</a:t>
            </a:r>
            <a:r>
              <a:rPr lang="en-US" altLang="zh-CN"/>
              <a:t>5.51</a:t>
            </a:r>
            <a:r>
              <a:rPr lang="zh-CN" altLang="en-US"/>
              <a:t>岁。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5660" y="0"/>
            <a:ext cx="4533900" cy="5143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208020"/>
            <a:ext cx="6647815" cy="365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27420" cy="3208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highlight>
                  <a:srgbClr val="FFFF00"/>
                </a:highlight>
              </a:rPr>
              <a:t>1.</a:t>
            </a:r>
            <a:r>
              <a:rPr lang="zh-CN" altLang="en-US">
                <a:highlight>
                  <a:srgbClr val="FFFF00"/>
                </a:highlight>
              </a:rPr>
              <a:t>健康与就业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8330" y="15017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高危行业男性占多数</a:t>
            </a:r>
            <a:endParaRPr lang="zh-CN" altLang="en-US">
              <a:highlight>
                <a:srgbClr val="FFFF00"/>
              </a:highligh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80" y="0"/>
            <a:ext cx="6611620" cy="3429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05" y="3458210"/>
            <a:ext cx="6144895" cy="33997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630" y="1870075"/>
            <a:ext cx="4035425" cy="20904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健康与就业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rcRect r="6857"/>
          <a:stretch>
            <a:fillRect/>
          </a:stretch>
        </p:blipFill>
        <p:spPr>
          <a:xfrm>
            <a:off x="3928745" y="1490345"/>
            <a:ext cx="8263255" cy="4759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0575" y="1653540"/>
            <a:ext cx="26035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男性在职场中比女性多付出了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</a:rPr>
              <a:t>72%</a:t>
            </a:r>
            <a:r>
              <a:rPr lang="zh-CN" altLang="en-US"/>
              <a:t>，但是只获得了</a:t>
            </a:r>
            <a:r>
              <a:rPr lang="en-US" altLang="zh-CN">
                <a:solidFill>
                  <a:srgbClr val="FF0000"/>
                </a:solidFill>
              </a:rPr>
              <a:t>12%</a:t>
            </a:r>
            <a:endParaRPr lang="en-US" altLang="zh-CN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健康与就业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11740" t="16797" r="8860" b="167"/>
          <a:stretch>
            <a:fillRect/>
          </a:stretch>
        </p:blipFill>
        <p:spPr>
          <a:xfrm>
            <a:off x="6821170" y="97790"/>
            <a:ext cx="5370830" cy="30130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14055" y="3060700"/>
            <a:ext cx="3416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世界女性自杀率（</a:t>
            </a:r>
            <a:r>
              <a:rPr lang="en-US" altLang="zh-CN"/>
              <a:t>2019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10110" t="5838" r="9796"/>
          <a:stretch>
            <a:fillRect/>
          </a:stretch>
        </p:blipFill>
        <p:spPr>
          <a:xfrm>
            <a:off x="6686550" y="3429000"/>
            <a:ext cx="5402580" cy="28301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025130" y="62591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世界男性自杀率（</a:t>
            </a:r>
            <a:r>
              <a:rPr lang="en-US" altLang="zh-CN"/>
              <a:t>2019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91845" y="1313815"/>
            <a:ext cx="70364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数据来源：</a:t>
            </a:r>
            <a:endParaRPr lang="zh-CN" altLang="en-US"/>
          </a:p>
          <a:p>
            <a:r>
              <a:rPr lang="zh-CN" altLang="en-US"/>
              <a:t>世界卫生组织发布的</a:t>
            </a:r>
            <a:r>
              <a:rPr lang="en-US" altLang="zh-CN"/>
              <a:t>“2019</a:t>
            </a:r>
            <a:r>
              <a:rPr lang="zh-CN" altLang="en-US"/>
              <a:t>世界范围内的自杀：全球健康估计（</a:t>
            </a:r>
            <a:r>
              <a:rPr lang="en-US" altLang="zh-CN"/>
              <a:t>Suicide worldwide in 2019: Global Health Estimates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56310" y="46628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91845" y="2322830"/>
            <a:ext cx="6280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如右图：男性自杀率远高于女性，这是其一</a:t>
            </a:r>
            <a:endParaRPr lang="zh-CN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4162425"/>
            <a:ext cx="5172075" cy="250063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91845" y="2778125"/>
            <a:ext cx="5680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但是实际上，根据《</a:t>
            </a:r>
            <a:r>
              <a:rPr lang="en-US" altLang="zh-CN"/>
              <a:t>2022</a:t>
            </a:r>
            <a:r>
              <a:rPr lang="zh-CN" altLang="en-US"/>
              <a:t>国民抑郁症蓝皮书》，女性患抑郁症患病率</a:t>
            </a:r>
            <a:r>
              <a:rPr lang="zh-CN" altLang="en-US"/>
              <a:t>远高于男性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91845" y="3470275"/>
            <a:ext cx="5680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这说明，男性在自己患病后很难获得相关帮助。这应该是社会让男性这么做的。这是其二</a:t>
            </a:r>
            <a:endParaRPr lang="zh-CN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64915" y="341630"/>
            <a:ext cx="4671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我想对男性同胞</a:t>
            </a:r>
            <a:r>
              <a:rPr lang="zh-CN" altLang="en-US"/>
              <a:t>们说：哭吧，</a:t>
            </a:r>
            <a:r>
              <a:rPr lang="zh-CN" altLang="en-US"/>
              <a:t>哭不是罪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先把自己的健康搞好</a:t>
            </a:r>
            <a:endParaRPr lang="zh-CN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健康与就业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88975" y="1413510"/>
            <a:ext cx="7058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哦对了，每年有</a:t>
            </a:r>
            <a:r>
              <a:rPr lang="en-US" altLang="zh-CN"/>
              <a:t>15.7</a:t>
            </a:r>
            <a:r>
              <a:rPr lang="zh-CN" altLang="en-US"/>
              <a:t>万妇女自杀也是一个</a:t>
            </a:r>
            <a:r>
              <a:rPr lang="zh-CN" altLang="en-US"/>
              <a:t>经典谣言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1881505"/>
            <a:ext cx="9053830" cy="11576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8330" y="2701925"/>
            <a:ext cx="96551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dirty="0">
                <a:latin typeface="+mj-ea"/>
                <a:ea typeface="+mj-ea"/>
                <a:sym typeface="+mn-ea"/>
              </a:rPr>
              <a:t>我国每年有</a:t>
            </a:r>
            <a:r>
              <a:rPr lang="en-US" altLang="zh-CN" sz="1600" dirty="0">
                <a:latin typeface="+mj-ea"/>
                <a:ea typeface="+mj-ea"/>
                <a:sym typeface="+mn-ea"/>
              </a:rPr>
              <a:t>15.7</a:t>
            </a:r>
            <a:r>
              <a:rPr lang="zh-CN" altLang="en-US" sz="1600" dirty="0">
                <a:latin typeface="+mj-ea"/>
                <a:ea typeface="+mj-ea"/>
                <a:sym typeface="+mn-ea"/>
              </a:rPr>
              <a:t>万妇女自杀，我没有找到出处，但这个是假数据，因为我国每年一共自杀</a:t>
            </a:r>
            <a:r>
              <a:rPr lang="en-US" altLang="zh-CN" sz="1600" dirty="0">
                <a:latin typeface="+mj-ea"/>
                <a:ea typeface="+mj-ea"/>
                <a:sym typeface="+mn-ea"/>
              </a:rPr>
              <a:t>10</a:t>
            </a:r>
            <a:r>
              <a:rPr lang="zh-CN" altLang="en-US" sz="1600" dirty="0">
                <a:latin typeface="+mj-ea"/>
                <a:ea typeface="+mj-ea"/>
                <a:sym typeface="+mn-ea"/>
              </a:rPr>
              <a:t>万人左右。</a:t>
            </a:r>
            <a:endParaRPr lang="zh-CN" altLang="en-US" sz="1600" dirty="0">
              <a:latin typeface="+mj-ea"/>
              <a:ea typeface="+mj-ea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r="582" b="13863"/>
          <a:stretch>
            <a:fillRect/>
          </a:stretch>
        </p:blipFill>
        <p:spPr>
          <a:xfrm>
            <a:off x="608330" y="3039110"/>
            <a:ext cx="5730240" cy="36214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2. </a:t>
            </a:r>
            <a:r>
              <a:rPr lang="zh-CN" altLang="en-US"/>
              <a:t>个人安全</a:t>
            </a:r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461645" y="1644650"/>
            <a:ext cx="6957060" cy="4587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23175" y="2214245"/>
            <a:ext cx="406400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众所周知，男性与女性受到家暴的概率差不多。</a:t>
            </a:r>
            <a:r>
              <a:rPr lang="zh-CN" altLang="en-US" sz="3200">
                <a:solidFill>
                  <a:srgbClr val="FF0000"/>
                </a:solidFill>
                <a:highlight>
                  <a:srgbClr val="FFFF00"/>
                </a:highlight>
              </a:rPr>
              <a:t>那么，为什么蓝底白字的数量差的那么大呢？</a:t>
            </a:r>
            <a:endParaRPr lang="zh-CN" altLang="en-US" sz="320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19065" y="460248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反家暴机构显示，不足女人的</a:t>
            </a:r>
            <a:r>
              <a:rPr lang="en-US" altLang="zh-CN"/>
              <a:t>20/1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 </a:t>
            </a:r>
            <a:r>
              <a:rPr lang="zh-CN" altLang="en-US"/>
              <a:t>教育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8280" y="1313815"/>
            <a:ext cx="9387840" cy="50215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8330" y="2473325"/>
            <a:ext cx="322643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2007</a:t>
            </a:r>
            <a:r>
              <a:rPr lang="zh-CN" altLang="en-US"/>
              <a:t>全国教育公报中提到女童高于男童</a:t>
            </a:r>
            <a:r>
              <a:rPr lang="en-US" altLang="zh-CN"/>
              <a:t>0.06</a:t>
            </a:r>
            <a:r>
              <a:rPr lang="zh-CN" altLang="en-US"/>
              <a:t>个</a:t>
            </a:r>
            <a:r>
              <a:rPr lang="zh-CN" altLang="en-US"/>
              <a:t>百分点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注：全国范围内男童比女童多，详见国家统计局：</a:t>
            </a:r>
            <a:r>
              <a:rPr lang="zh-CN" altLang="en-US"/>
              <a:t>中国统计年鉴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688</Words>
  <Application>WPS 演示</Application>
  <PresentationFormat>宽屏</PresentationFormat>
  <Paragraphs>71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男性享有性别红利？来看看这些数据</vt:lpstr>
      <vt:lpstr>前言</vt:lpstr>
      <vt:lpstr>1.健康与就业</vt:lpstr>
      <vt:lpstr>1.健康与就业</vt:lpstr>
      <vt:lpstr>1.健康与就业</vt:lpstr>
      <vt:lpstr>1.健康与就业</vt:lpstr>
      <vt:lpstr>1.健康与就业</vt:lpstr>
      <vt:lpstr>2. 个人安全</vt:lpstr>
      <vt:lpstr>3. 教育</vt:lpstr>
      <vt:lpstr>3.教育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zmx</dc:creator>
  <cp:lastModifiedBy>Britney</cp:lastModifiedBy>
  <cp:revision>182</cp:revision>
  <dcterms:created xsi:type="dcterms:W3CDTF">2019-06-19T02:08:00Z</dcterms:created>
  <dcterms:modified xsi:type="dcterms:W3CDTF">2025-05-03T03:40:11Z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2052-12.1.0.18912</vt:lpwstr>
  </property>
  <property fmtid="{D5CDD505-2E9C-101B-9397-08002B2CF9AE}" pid="3" name="ICV">
    <vt:lpwstr>DB37EC9637C144219CE52EA03A0B8120_11</vt:lpwstr>
  </property>
</Properties>
</file>